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</p:sldIdLst>
  <p:sldSz cx="9144000" cy="6858000" type="screen4x3"/>
  <p:notesSz cx="9874250" cy="679767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6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37.93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24575,'743'0'0,"-716"1"0,0 2 0,45 10 0,-43-6 0,0-2 0,33 1 0,5-6 0,-43-1 0,1 1 0,0 1 0,-1 1 0,45 10 0,-42-5 0,1-2 0,0 0 0,0-2 0,1-1 0,-1-1 0,0-1 0,1-2 0,-1-1 0,0-1 0,36-10 0,21-6-1365,-64 11-5461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52.4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24575,'2'1'0,"1"-1"0,-1 1 0,1-1 0,-1 1 0,0 0 0,0 0 0,0 0 0,1 0 0,-1 0 0,0 0 0,0 0 0,0 1 0,0-1 0,-1 1 0,1 0 0,0-1 0,-1 1 0,1 0 0,-1 0 0,0 0 0,1 0 0,-1 0 0,2 4 0,17 55 0,-18-53 0,5 18 0,2 1 0,1-1 0,0-1 0,2 0 0,1 0 0,1-1 0,1-1 0,1-1 0,1 0 0,1-1 0,28 25 0,-15-18 0,37 24 0,-36-29 0,32 30 0,-53-40-1365,-6-4-5461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52.90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376 1 24575,'-6'2'0,"1"0"0,0 0 0,-1 1 0,1 0 0,0 0 0,1 0 0,-1 1 0,1-1 0,-1 1 0,1 0 0,0 1 0,-4 4 0,-4 3 0,-165 168 0,88-64-306,70-91-753,6-6-5767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53.30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24575,'6'0'0,"8"0"0,8 0 0,5 0 0,5 0 0,3 0 0,1 0 0,1 0 0,0 0 0,-1 0 0,1 0 0,-7 0-8191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53.85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60 0 24575,'-1'5'0,"0"0"0,0-1 0,0 1 0,-1-1 0,1 1 0,-5 7 0,-8 23 0,10-5 0,0 59 0,4-64 0,-1 0 0,0 0 0,-11 47 0,9-65 0,1 0 0,1 0 0,-1 0 0,1 0 0,1 1 0,-1-1 0,1 0 0,1 12 0,0-16 0,0-1 0,0 0 0,0 1 0,0-1 0,0 0 0,1 1 0,-1-1 0,1 0 0,-1 0 0,1 0 0,0 0 0,0-1 0,0 1 0,0 0 0,0-1 0,0 0 0,0 1 0,1-1 0,-1 0 0,0 0 0,1 0 0,-1 0 0,1 0 0,-1-1 0,1 1 0,-1-1 0,4 0 0,29 4 0,0-2 0,0-1 0,0-2 0,38-5 0,-69 5 12,0 1 0,0-1 0,0 0 0,0 0 0,-1 0 0,1-1 0,0 1 0,-1-1 0,8-4 0,-10 5-74,0 0 0,1-1 0,-1 1 0,0 0 1,0-1-1,0 1 0,0 0 0,0-1 0,0 1 0,0-1 0,0 0 0,-1 1 1,1-1-1,0 0 0,-1 0 0,0 1 0,1-1 0,-1 0 0,0 0 0,0 1 1,0-1-1,0 0 0,-1-2 0,-2-15-6764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54.2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28 24575,'6'0'0,"8"0"0,8 0 0,6 0 0,4 0 0,-4-6 0,1-2 0,0 1 0,-4 1-8191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54.80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24575,'6'0'0,"8"0"0,8 0 0,6 0 0,4 0 0,3 0 0,1 0 0,-5 0-8191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55.73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24575,'1'0'0,"0"0"0,0 0 0,0 1 0,0-1 0,0 1 0,0-1 0,0 1 0,0-1 0,0 1 0,0-1 0,0 1 0,0 0 0,0-1 0,-1 1 0,1 0 0,0 0 0,-1 0 0,1-1 0,0 1 0,-1 0 0,1 0 0,0 2 0,11 28 0,-6-15 0,2 6 0,-1 0 0,-1 1 0,-1 0 0,-1 0 0,-1 0 0,-2 1 0,0-1 0,-3 39 0,3 53 0,0-111 0,-1-1 0,1 1 0,0 0 0,0-1 0,0 1 0,0-1 0,1 0 0,-1 1 0,1-1 0,0 0 0,0 0 0,0 0 0,0 0 0,1 0 0,-1-1 0,1 1 0,-1-1 0,1 1 0,0-1 0,0 0 0,0 0 0,0-1 0,1 1 0,-1 0 0,0-1 0,1 0 0,-1 0 0,1 0 0,-1 0 0,1 0 0,0-1 0,-1 0 0,7 0 0,-1 1 0,1-2 0,-1 1 0,1-1 0,0 0 0,-1-1 0,1 0 0,-1-1 0,0 0 0,0 0 0,0-1 0,15-9 0,-14 7-170,0 0-1,0 0 0,0 1 1,0 1-1,1 0 0,-1 0 1,23-4-1,-6 4-6655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38.96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24575,'1272'0'0,"-1246"2"0,0 0 0,48 12 0,-46-7 0,0-2 0,36 2 0,76-7-1365,-110 0-5461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47.33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36 1 24575,'0'6'0,"0"7"0,0 9 0,0 5 0,0 5 0,-6-3 0,-2-1 0,0 2 0,2 0 0,2 3 0,1-6-8191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48.19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64 2 24575,'103'-1'0,"113"3"0,-214-2 0,0 0 0,1 0 0,-1 0 0,0 0 0,0 0 0,0 1 0,0-1 0,0 1 0,1-1 0,-1 1 0,0 0 0,0 0 0,0 0 0,0 0 0,-1 0 0,1 0 0,0 0 0,0 0 0,-1 1 0,1-1 0,-1 1 0,1 0 0,-1-1 0,1 1 0,-1 0 0,0 0 0,1 2 0,-2-2 0,0 1 0,-1 0 0,1-1 0,-1 1 0,1 0 0,-1-1 0,0 1 0,0-1 0,0 1 0,0-1 0,-1 0 0,1 1 0,0-1 0,-1 0 0,0 0 0,0 0 0,1 0 0,-1 0 0,0 0 0,-1-1 0,-2 3 0,-14 11-91,-1 0 0,0-1 0,-1-2 0,-1 0 0,0-1 0,-1-1 0,0-1 0,0-1 0,-1-1 0,0-1 0,0-1 0,-1-1 0,1-1 0,-36-1 0,29-2-6735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49.05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33 0 24575,'0'6'0,"0"8"0,0 7 0,0 7 0,0 4 0,0 3 0,-6-5 0,-2-1 0,0 1 0,2 0 0,2-4-8191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49.97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24575,'6'0'0,"8"0"0,7 0 0,1 0-8191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50.7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24575,'6'0'0,"8"0"0,8 0 0,6 0 0,4 0 0,3 0 0,1 0 0,1 0 0,0 0 0,-6 0-8191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51.17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94 0 24575,'-6'0'0,"-2"6"0,0 8 0,2 8 0,2 6 0,1 4 0,1 2 0,2 3 0,-6 0 0,-2-1 0,1 1 0,2-1 0,-6-6 0,1-2 0,1-7-8191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07:32:51.59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50 24575,'6'0'0,"7"0"0,9 0 0,5 0 0,5 0 0,-3-5 0,-1-3 0,2 0 0,0 2 0,3 2 0,0 1 0,2 2 0,-6-6 0,-8-1-8191</inkml:trace>
</inkml:ink>
</file>

<file path=ppt/media/image1.jpeg>
</file>

<file path=ppt/media/image10.jpeg>
</file>

<file path=ppt/media/image100.png>
</file>

<file path=ppt/media/image101.png>
</file>

<file path=ppt/media/image102.png>
</file>

<file path=ppt/media/image103.jpeg>
</file>

<file path=ppt/media/image104.jpeg>
</file>

<file path=ppt/media/image105.jpeg>
</file>

<file path=ppt/media/image106.jpeg>
</file>

<file path=ppt/media/image107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BBBA5-BD2E-4525-8CB3-3BDA11EE7C67}" type="datetimeFigureOut">
              <a:rPr lang="ko-KR" altLang="en-US" smtClean="0"/>
              <a:t>2022-05-08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92FD-867F-479E-BF5A-C09DAA9048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879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0BBBA5-BD2E-4525-8CB3-3BDA11EE7C67}" type="datetimeFigureOut">
              <a:rPr lang="ko-KR" altLang="en-US" smtClean="0"/>
              <a:t>2022-05-08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392FD-867F-479E-BF5A-C09DAA9048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2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e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jpe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e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jpe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jpe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3" Type="http://schemas.openxmlformats.org/officeDocument/2006/relationships/customXml" Target="../ink/ink6.xml"/><Relationship Id="rId18" Type="http://schemas.openxmlformats.org/officeDocument/2006/relationships/image" Target="../media/image94.png"/><Relationship Id="rId26" Type="http://schemas.openxmlformats.org/officeDocument/2006/relationships/image" Target="../media/image98.png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34" Type="http://schemas.openxmlformats.org/officeDocument/2006/relationships/image" Target="../media/image102.png"/><Relationship Id="rId7" Type="http://schemas.openxmlformats.org/officeDocument/2006/relationships/customXml" Target="../ink/ink3.xml"/><Relationship Id="rId12" Type="http://schemas.openxmlformats.org/officeDocument/2006/relationships/image" Target="../media/image91.png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33" Type="http://schemas.openxmlformats.org/officeDocument/2006/relationships/customXml" Target="../ink/ink16.xml"/><Relationship Id="rId2" Type="http://schemas.openxmlformats.org/officeDocument/2006/relationships/image" Target="../media/image86.jpeg"/><Relationship Id="rId16" Type="http://schemas.openxmlformats.org/officeDocument/2006/relationships/image" Target="../media/image93.png"/><Relationship Id="rId20" Type="http://schemas.openxmlformats.org/officeDocument/2006/relationships/image" Target="../media/image95.png"/><Relationship Id="rId29" Type="http://schemas.openxmlformats.org/officeDocument/2006/relationships/customXml" Target="../ink/ink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8.png"/><Relationship Id="rId11" Type="http://schemas.openxmlformats.org/officeDocument/2006/relationships/customXml" Target="../ink/ink5.xml"/><Relationship Id="rId24" Type="http://schemas.openxmlformats.org/officeDocument/2006/relationships/image" Target="../media/image97.png"/><Relationship Id="rId32" Type="http://schemas.openxmlformats.org/officeDocument/2006/relationships/image" Target="../media/image101.png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99.png"/><Relationship Id="rId10" Type="http://schemas.openxmlformats.org/officeDocument/2006/relationships/image" Target="../media/image90.png"/><Relationship Id="rId19" Type="http://schemas.openxmlformats.org/officeDocument/2006/relationships/customXml" Target="../ink/ink9.xml"/><Relationship Id="rId31" Type="http://schemas.openxmlformats.org/officeDocument/2006/relationships/customXml" Target="../ink/ink15.xml"/><Relationship Id="rId4" Type="http://schemas.openxmlformats.org/officeDocument/2006/relationships/image" Target="../media/image87.png"/><Relationship Id="rId9" Type="http://schemas.openxmlformats.org/officeDocument/2006/relationships/customXml" Target="../ink/ink4.xml"/><Relationship Id="rId14" Type="http://schemas.openxmlformats.org/officeDocument/2006/relationships/image" Target="../media/image92.png"/><Relationship Id="rId22" Type="http://schemas.openxmlformats.org/officeDocument/2006/relationships/image" Target="../media/image96.png"/><Relationship Id="rId27" Type="http://schemas.openxmlformats.org/officeDocument/2006/relationships/customXml" Target="../ink/ink13.xml"/><Relationship Id="rId30" Type="http://schemas.openxmlformats.org/officeDocument/2006/relationships/image" Target="../media/image100.png"/><Relationship Id="rId8" Type="http://schemas.openxmlformats.org/officeDocument/2006/relationships/image" Target="../media/image89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jpe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jpe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jpe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sz="3200" b="1">
                <a:solidFill>
                  <a:srgbClr val="FF0066"/>
                </a:solidFill>
                <a:latin typeface="Lucida Sans Unicode" pitchFamily="34" charset="0"/>
              </a:rPr>
              <a:t>Game Programming with DirectX</a:t>
            </a:r>
            <a:endParaRPr lang="en-US" altLang="ko-KR" sz="3200" b="1" dirty="0">
              <a:solidFill>
                <a:srgbClr val="FF0066"/>
              </a:solidFill>
              <a:latin typeface="Lucida Sans Unicode" pitchFamily="34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711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111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439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445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996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281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198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304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599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3212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621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261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439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7437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454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191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933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899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4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3330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515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732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5865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072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914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8080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3936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0039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9137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4911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223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5789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078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7022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938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388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1742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844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9930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835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02037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6198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107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538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97047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6890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2587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52989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5985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3263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6048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1497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41854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7985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883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12 </a:t>
            </a:r>
            <a:r>
              <a:rPr lang="ko-KR" altLang="en-US"/>
              <a:t>디바이스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4555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96131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9248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97266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2902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63779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67489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859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3760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3826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06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12 </a:t>
            </a:r>
            <a:r>
              <a:rPr lang="ko-KR" altLang="en-US"/>
              <a:t>리소스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647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2977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25801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829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44854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77925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1306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94959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2581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14684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17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12 </a:t>
            </a:r>
            <a:r>
              <a:rPr lang="ko-KR" altLang="en-US"/>
              <a:t>리소스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8617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67352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62474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43811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4898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44909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프레임워크</a:t>
            </a:r>
            <a:r>
              <a:rPr lang="en-US" altLang="ko-KR"/>
              <a:t>(Framework)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50144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5FA5A646-D3F6-DB7C-2F08-C87FAFAD78EF}"/>
              </a:ext>
            </a:extLst>
          </p:cNvPr>
          <p:cNvGrpSpPr/>
          <p:nvPr/>
        </p:nvGrpSpPr>
        <p:grpSpPr>
          <a:xfrm>
            <a:off x="5780240" y="4774680"/>
            <a:ext cx="847440" cy="333720"/>
            <a:chOff x="5780240" y="4774680"/>
            <a:chExt cx="847440" cy="3337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4" name="잉크 3">
                  <a:extLst>
                    <a:ext uri="{FF2B5EF4-FFF2-40B4-BE49-F238E27FC236}">
                      <a16:creationId xmlns:a16="http://schemas.microsoft.com/office/drawing/2014/main" id="{F7F84C1C-7BD7-3650-5E5E-46D6C93D71CE}"/>
                    </a:ext>
                  </a:extLst>
                </p14:cNvPr>
                <p14:cNvContentPartPr/>
                <p14:nvPr/>
              </p14:nvContentPartPr>
              <p14:xfrm>
                <a:off x="5790680" y="4774680"/>
                <a:ext cx="603360" cy="26280"/>
              </p14:xfrm>
            </p:contentPart>
          </mc:Choice>
          <mc:Fallback>
            <p:pic>
              <p:nvPicPr>
                <p:cNvPr id="4" name="잉크 3">
                  <a:extLst>
                    <a:ext uri="{FF2B5EF4-FFF2-40B4-BE49-F238E27FC236}">
                      <a16:creationId xmlns:a16="http://schemas.microsoft.com/office/drawing/2014/main" id="{F7F84C1C-7BD7-3650-5E5E-46D6C93D71CE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782040" y="4766040"/>
                  <a:ext cx="621000" cy="4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5" name="잉크 4">
                  <a:extLst>
                    <a:ext uri="{FF2B5EF4-FFF2-40B4-BE49-F238E27FC236}">
                      <a16:creationId xmlns:a16="http://schemas.microsoft.com/office/drawing/2014/main" id="{A9389952-D65D-4929-3158-89A0B283AA14}"/>
                    </a:ext>
                  </a:extLst>
                </p14:cNvPr>
                <p14:cNvContentPartPr/>
                <p14:nvPr/>
              </p14:nvContentPartPr>
              <p14:xfrm>
                <a:off x="5790680" y="4812840"/>
                <a:ext cx="608400" cy="13680"/>
              </p14:xfrm>
            </p:contentPart>
          </mc:Choice>
          <mc:Fallback>
            <p:pic>
              <p:nvPicPr>
                <p:cNvPr id="5" name="잉크 4">
                  <a:extLst>
                    <a:ext uri="{FF2B5EF4-FFF2-40B4-BE49-F238E27FC236}">
                      <a16:creationId xmlns:a16="http://schemas.microsoft.com/office/drawing/2014/main" id="{A9389952-D65D-4929-3158-89A0B283AA14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782040" y="4803840"/>
                  <a:ext cx="626040" cy="3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7" name="잉크 6">
                  <a:extLst>
                    <a:ext uri="{FF2B5EF4-FFF2-40B4-BE49-F238E27FC236}">
                      <a16:creationId xmlns:a16="http://schemas.microsoft.com/office/drawing/2014/main" id="{94BD782C-1745-3877-BE90-E8BCF4D3A9AD}"/>
                    </a:ext>
                  </a:extLst>
                </p14:cNvPr>
                <p14:cNvContentPartPr/>
                <p14:nvPr/>
              </p14:nvContentPartPr>
              <p14:xfrm>
                <a:off x="5803280" y="4927320"/>
                <a:ext cx="13320" cy="100080"/>
              </p14:xfrm>
            </p:contentPart>
          </mc:Choice>
          <mc:Fallback>
            <p:pic>
              <p:nvPicPr>
                <p:cNvPr id="7" name="잉크 6">
                  <a:extLst>
                    <a:ext uri="{FF2B5EF4-FFF2-40B4-BE49-F238E27FC236}">
                      <a16:creationId xmlns:a16="http://schemas.microsoft.com/office/drawing/2014/main" id="{94BD782C-1745-3877-BE90-E8BCF4D3A9A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794640" y="4918680"/>
                  <a:ext cx="30960" cy="11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8" name="잉크 7">
                  <a:extLst>
                    <a:ext uri="{FF2B5EF4-FFF2-40B4-BE49-F238E27FC236}">
                      <a16:creationId xmlns:a16="http://schemas.microsoft.com/office/drawing/2014/main" id="{C1D5D9B4-B10F-386A-FF3D-684137732DB3}"/>
                    </a:ext>
                  </a:extLst>
                </p14:cNvPr>
                <p14:cNvContentPartPr/>
                <p14:nvPr/>
              </p14:nvContentPartPr>
              <p14:xfrm>
                <a:off x="5780240" y="4939200"/>
                <a:ext cx="156960" cy="78120"/>
              </p14:xfrm>
            </p:contentPart>
          </mc:Choice>
          <mc:Fallback>
            <p:pic>
              <p:nvPicPr>
                <p:cNvPr id="8" name="잉크 7">
                  <a:extLst>
                    <a:ext uri="{FF2B5EF4-FFF2-40B4-BE49-F238E27FC236}">
                      <a16:creationId xmlns:a16="http://schemas.microsoft.com/office/drawing/2014/main" id="{C1D5D9B4-B10F-386A-FF3D-684137732DB3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771240" y="4930560"/>
                  <a:ext cx="174600" cy="9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9" name="잉크 8">
                  <a:extLst>
                    <a:ext uri="{FF2B5EF4-FFF2-40B4-BE49-F238E27FC236}">
                      <a16:creationId xmlns:a16="http://schemas.microsoft.com/office/drawing/2014/main" id="{30F83910-5700-F473-B148-7C003811440F}"/>
                    </a:ext>
                  </a:extLst>
                </p14:cNvPr>
                <p14:cNvContentPartPr/>
                <p14:nvPr/>
              </p14:nvContentPartPr>
              <p14:xfrm>
                <a:off x="5804360" y="4965480"/>
                <a:ext cx="12240" cy="101520"/>
              </p14:xfrm>
            </p:contentPart>
          </mc:Choice>
          <mc:Fallback>
            <p:pic>
              <p:nvPicPr>
                <p:cNvPr id="9" name="잉크 8">
                  <a:extLst>
                    <a:ext uri="{FF2B5EF4-FFF2-40B4-BE49-F238E27FC236}">
                      <a16:creationId xmlns:a16="http://schemas.microsoft.com/office/drawing/2014/main" id="{30F83910-5700-F473-B148-7C003811440F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5795720" y="4956480"/>
                  <a:ext cx="29880" cy="11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10" name="잉크 9">
                  <a:extLst>
                    <a:ext uri="{FF2B5EF4-FFF2-40B4-BE49-F238E27FC236}">
                      <a16:creationId xmlns:a16="http://schemas.microsoft.com/office/drawing/2014/main" id="{EDFADDD4-3D45-F5E0-6C06-E6F00B22CA60}"/>
                    </a:ext>
                  </a:extLst>
                </p14:cNvPr>
                <p14:cNvContentPartPr/>
                <p14:nvPr/>
              </p14:nvContentPartPr>
              <p14:xfrm>
                <a:off x="6006680" y="4939920"/>
                <a:ext cx="23040" cy="360"/>
              </p14:xfrm>
            </p:contentPart>
          </mc:Choice>
          <mc:Fallback>
            <p:pic>
              <p:nvPicPr>
                <p:cNvPr id="10" name="잉크 9">
                  <a:extLst>
                    <a:ext uri="{FF2B5EF4-FFF2-40B4-BE49-F238E27FC236}">
                      <a16:creationId xmlns:a16="http://schemas.microsoft.com/office/drawing/2014/main" id="{EDFADDD4-3D45-F5E0-6C06-E6F00B22CA60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5998040" y="4930920"/>
                  <a:ext cx="4068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11" name="잉크 10">
                  <a:extLst>
                    <a:ext uri="{FF2B5EF4-FFF2-40B4-BE49-F238E27FC236}">
                      <a16:creationId xmlns:a16="http://schemas.microsoft.com/office/drawing/2014/main" id="{0654D22B-D5B6-C2E2-1FA6-2270585211F7}"/>
                    </a:ext>
                  </a:extLst>
                </p14:cNvPr>
                <p14:cNvContentPartPr/>
                <p14:nvPr/>
              </p14:nvContentPartPr>
              <p14:xfrm>
                <a:off x="5968520" y="4952520"/>
                <a:ext cx="100080" cy="360"/>
              </p14:xfrm>
            </p:contentPart>
          </mc:Choice>
          <mc:Fallback>
            <p:pic>
              <p:nvPicPr>
                <p:cNvPr id="11" name="잉크 10">
                  <a:extLst>
                    <a:ext uri="{FF2B5EF4-FFF2-40B4-BE49-F238E27FC236}">
                      <a16:creationId xmlns:a16="http://schemas.microsoft.com/office/drawing/2014/main" id="{0654D22B-D5B6-C2E2-1FA6-2270585211F7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959520" y="4943520"/>
                  <a:ext cx="11772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12" name="잉크 11">
                  <a:extLst>
                    <a:ext uri="{FF2B5EF4-FFF2-40B4-BE49-F238E27FC236}">
                      <a16:creationId xmlns:a16="http://schemas.microsoft.com/office/drawing/2014/main" id="{D52E17FA-9DFC-5F96-E936-39DFB20FC798}"/>
                    </a:ext>
                  </a:extLst>
                </p14:cNvPr>
                <p14:cNvContentPartPr/>
                <p14:nvPr/>
              </p14:nvContentPartPr>
              <p14:xfrm>
                <a:off x="5998400" y="4939920"/>
                <a:ext cx="34200" cy="143640"/>
              </p14:xfrm>
            </p:contentPart>
          </mc:Choice>
          <mc:Fallback>
            <p:pic>
              <p:nvPicPr>
                <p:cNvPr id="12" name="잉크 11">
                  <a:extLst>
                    <a:ext uri="{FF2B5EF4-FFF2-40B4-BE49-F238E27FC236}">
                      <a16:creationId xmlns:a16="http://schemas.microsoft.com/office/drawing/2014/main" id="{D52E17FA-9DFC-5F96-E936-39DFB20FC798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5989760" y="4930920"/>
                  <a:ext cx="51840" cy="161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">
              <p14:nvContentPartPr>
                <p14:cNvPr id="13" name="잉크 12">
                  <a:extLst>
                    <a:ext uri="{FF2B5EF4-FFF2-40B4-BE49-F238E27FC236}">
                      <a16:creationId xmlns:a16="http://schemas.microsoft.com/office/drawing/2014/main" id="{236C0CDA-CFFA-B795-BF4B-25163EBC00C0}"/>
                    </a:ext>
                  </a:extLst>
                </p14:cNvPr>
                <p14:cNvContentPartPr/>
                <p14:nvPr/>
              </p14:nvContentPartPr>
              <p14:xfrm>
                <a:off x="5943320" y="5061600"/>
                <a:ext cx="133200" cy="18360"/>
              </p14:xfrm>
            </p:contentPart>
          </mc:Choice>
          <mc:Fallback>
            <p:pic>
              <p:nvPicPr>
                <p:cNvPr id="13" name="잉크 12">
                  <a:extLst>
                    <a:ext uri="{FF2B5EF4-FFF2-40B4-BE49-F238E27FC236}">
                      <a16:creationId xmlns:a16="http://schemas.microsoft.com/office/drawing/2014/main" id="{236C0CDA-CFFA-B795-BF4B-25163EBC00C0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5934680" y="5052600"/>
                  <a:ext cx="15084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">
              <p14:nvContentPartPr>
                <p14:cNvPr id="14" name="잉크 13">
                  <a:extLst>
                    <a:ext uri="{FF2B5EF4-FFF2-40B4-BE49-F238E27FC236}">
                      <a16:creationId xmlns:a16="http://schemas.microsoft.com/office/drawing/2014/main" id="{D6656FEA-D296-02CF-3B12-6FCB19081B9A}"/>
                    </a:ext>
                  </a:extLst>
                </p14:cNvPr>
                <p14:cNvContentPartPr/>
                <p14:nvPr/>
              </p14:nvContentPartPr>
              <p14:xfrm>
                <a:off x="6121160" y="4863600"/>
                <a:ext cx="168480" cy="214560"/>
              </p14:xfrm>
            </p:contentPart>
          </mc:Choice>
          <mc:Fallback>
            <p:pic>
              <p:nvPicPr>
                <p:cNvPr id="14" name="잉크 13">
                  <a:extLst>
                    <a:ext uri="{FF2B5EF4-FFF2-40B4-BE49-F238E27FC236}">
                      <a16:creationId xmlns:a16="http://schemas.microsoft.com/office/drawing/2014/main" id="{D6656FEA-D296-02CF-3B12-6FCB19081B9A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6112160" y="4854600"/>
                  <a:ext cx="186120" cy="23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15" name="잉크 14">
                  <a:extLst>
                    <a:ext uri="{FF2B5EF4-FFF2-40B4-BE49-F238E27FC236}">
                      <a16:creationId xmlns:a16="http://schemas.microsoft.com/office/drawing/2014/main" id="{BEDB6241-F03B-5B5C-715D-C502907B475F}"/>
                    </a:ext>
                  </a:extLst>
                </p14:cNvPr>
                <p14:cNvContentPartPr/>
                <p14:nvPr/>
              </p14:nvContentPartPr>
              <p14:xfrm>
                <a:off x="6087680" y="4914360"/>
                <a:ext cx="135360" cy="144000"/>
              </p14:xfrm>
            </p:contentPart>
          </mc:Choice>
          <mc:Fallback>
            <p:pic>
              <p:nvPicPr>
                <p:cNvPr id="15" name="잉크 14">
                  <a:extLst>
                    <a:ext uri="{FF2B5EF4-FFF2-40B4-BE49-F238E27FC236}">
                      <a16:creationId xmlns:a16="http://schemas.microsoft.com/office/drawing/2014/main" id="{BEDB6241-F03B-5B5C-715D-C502907B475F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6078680" y="4905720"/>
                  <a:ext cx="153000" cy="16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16" name="잉크 15">
                  <a:extLst>
                    <a:ext uri="{FF2B5EF4-FFF2-40B4-BE49-F238E27FC236}">
                      <a16:creationId xmlns:a16="http://schemas.microsoft.com/office/drawing/2014/main" id="{AEE6F79B-1A5E-F050-9C66-5FA1183F827B}"/>
                    </a:ext>
                  </a:extLst>
                </p14:cNvPr>
                <p14:cNvContentPartPr/>
                <p14:nvPr/>
              </p14:nvContentPartPr>
              <p14:xfrm>
                <a:off x="6248240" y="4939920"/>
                <a:ext cx="125640" cy="360"/>
              </p14:xfrm>
            </p:contentPart>
          </mc:Choice>
          <mc:Fallback>
            <p:pic>
              <p:nvPicPr>
                <p:cNvPr id="16" name="잉크 15">
                  <a:extLst>
                    <a:ext uri="{FF2B5EF4-FFF2-40B4-BE49-F238E27FC236}">
                      <a16:creationId xmlns:a16="http://schemas.microsoft.com/office/drawing/2014/main" id="{AEE6F79B-1A5E-F050-9C66-5FA1183F827B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6239240" y="4930920"/>
                  <a:ext cx="14328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">
              <p14:nvContentPartPr>
                <p14:cNvPr id="17" name="잉크 16">
                  <a:extLst>
                    <a:ext uri="{FF2B5EF4-FFF2-40B4-BE49-F238E27FC236}">
                      <a16:creationId xmlns:a16="http://schemas.microsoft.com/office/drawing/2014/main" id="{41CE863B-BB6F-A63B-0D80-6FA67C161DBC}"/>
                    </a:ext>
                  </a:extLst>
                </p14:cNvPr>
                <p14:cNvContentPartPr/>
                <p14:nvPr/>
              </p14:nvContentPartPr>
              <p14:xfrm>
                <a:off x="6302600" y="4939920"/>
                <a:ext cx="119520" cy="168480"/>
              </p14:xfrm>
            </p:contentPart>
          </mc:Choice>
          <mc:Fallback>
            <p:pic>
              <p:nvPicPr>
                <p:cNvPr id="17" name="잉크 16">
                  <a:extLst>
                    <a:ext uri="{FF2B5EF4-FFF2-40B4-BE49-F238E27FC236}">
                      <a16:creationId xmlns:a16="http://schemas.microsoft.com/office/drawing/2014/main" id="{41CE863B-BB6F-A63B-0D80-6FA67C161DBC}"/>
                    </a:ext>
                  </a:extLst>
                </p:cNvPr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6293960" y="4930920"/>
                  <a:ext cx="137160" cy="18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">
              <p14:nvContentPartPr>
                <p14:cNvPr id="18" name="잉크 17">
                  <a:extLst>
                    <a:ext uri="{FF2B5EF4-FFF2-40B4-BE49-F238E27FC236}">
                      <a16:creationId xmlns:a16="http://schemas.microsoft.com/office/drawing/2014/main" id="{1AEB409E-003B-4D85-D18E-A7A3804F7BF3}"/>
                    </a:ext>
                  </a:extLst>
                </p14:cNvPr>
                <p14:cNvContentPartPr/>
                <p14:nvPr/>
              </p14:nvContentPartPr>
              <p14:xfrm>
                <a:off x="6311600" y="5018760"/>
                <a:ext cx="76680" cy="10080"/>
              </p14:xfrm>
            </p:contentPart>
          </mc:Choice>
          <mc:Fallback>
            <p:pic>
              <p:nvPicPr>
                <p:cNvPr id="18" name="잉크 17">
                  <a:extLst>
                    <a:ext uri="{FF2B5EF4-FFF2-40B4-BE49-F238E27FC236}">
                      <a16:creationId xmlns:a16="http://schemas.microsoft.com/office/drawing/2014/main" id="{1AEB409E-003B-4D85-D18E-A7A3804F7BF3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302600" y="5010120"/>
                  <a:ext cx="94320" cy="2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">
              <p14:nvContentPartPr>
                <p14:cNvPr id="19" name="잉크 18">
                  <a:extLst>
                    <a:ext uri="{FF2B5EF4-FFF2-40B4-BE49-F238E27FC236}">
                      <a16:creationId xmlns:a16="http://schemas.microsoft.com/office/drawing/2014/main" id="{8957670E-596E-7133-4237-710C091775D6}"/>
                    </a:ext>
                  </a:extLst>
                </p14:cNvPr>
                <p14:cNvContentPartPr/>
                <p14:nvPr/>
              </p14:nvContentPartPr>
              <p14:xfrm>
                <a:off x="6324200" y="4939920"/>
                <a:ext cx="73440" cy="360"/>
              </p14:xfrm>
            </p:contentPart>
          </mc:Choice>
          <mc:Fallback>
            <p:pic>
              <p:nvPicPr>
                <p:cNvPr id="19" name="잉크 18">
                  <a:extLst>
                    <a:ext uri="{FF2B5EF4-FFF2-40B4-BE49-F238E27FC236}">
                      <a16:creationId xmlns:a16="http://schemas.microsoft.com/office/drawing/2014/main" id="{8957670E-596E-7133-4237-710C091775D6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6315200" y="4930920"/>
                  <a:ext cx="9108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">
              <p14:nvContentPartPr>
                <p14:cNvPr id="20" name="잉크 19">
                  <a:extLst>
                    <a:ext uri="{FF2B5EF4-FFF2-40B4-BE49-F238E27FC236}">
                      <a16:creationId xmlns:a16="http://schemas.microsoft.com/office/drawing/2014/main" id="{FD11FA66-4706-14A5-8FEF-DC39ECD1FDE8}"/>
                    </a:ext>
                  </a:extLst>
                </p14:cNvPr>
                <p14:cNvContentPartPr/>
                <p14:nvPr/>
              </p14:nvContentPartPr>
              <p14:xfrm>
                <a:off x="6476840" y="4927320"/>
                <a:ext cx="150840" cy="180720"/>
              </p14:xfrm>
            </p:contentPart>
          </mc:Choice>
          <mc:Fallback>
            <p:pic>
              <p:nvPicPr>
                <p:cNvPr id="20" name="잉크 19">
                  <a:extLst>
                    <a:ext uri="{FF2B5EF4-FFF2-40B4-BE49-F238E27FC236}">
                      <a16:creationId xmlns:a16="http://schemas.microsoft.com/office/drawing/2014/main" id="{FD11FA66-4706-14A5-8FEF-DC39ECD1FDE8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6467840" y="4918680"/>
                  <a:ext cx="168480" cy="1983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96433108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5196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45619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056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38342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9771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Direct3D </a:t>
            </a:r>
            <a:r>
              <a:rPr lang="ko-KR" altLang="en-US"/>
              <a:t>파이프라인</a:t>
            </a: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36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</Words>
  <Application>Microsoft Office PowerPoint</Application>
  <PresentationFormat>화면 슬라이드 쇼(4:3)</PresentationFormat>
  <Paragraphs>91</Paragraphs>
  <Slides>91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91</vt:i4>
      </vt:variant>
    </vt:vector>
  </HeadingPairs>
  <TitlesOfParts>
    <vt:vector size="95" baseType="lpstr">
      <vt:lpstr>맑은 고딕</vt:lpstr>
      <vt:lpstr>Arial</vt:lpstr>
      <vt:lpstr>Lucida Sans Unicode</vt:lpstr>
      <vt:lpstr>Office 테마</vt:lpstr>
      <vt:lpstr>Game Programming with DirectX</vt:lpstr>
      <vt:lpstr>Direct3D 파이프라인</vt:lpstr>
      <vt:lpstr>Direct3D 파이프라인</vt:lpstr>
      <vt:lpstr>Direct3D 파이프라인</vt:lpstr>
      <vt:lpstr>Direct3D 파이프라인</vt:lpstr>
      <vt:lpstr>Direct3D 12 디바이스</vt:lpstr>
      <vt:lpstr>Direct3D 12 리소스</vt:lpstr>
      <vt:lpstr>Direct3D 12 리소스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게임 프레임워크(Framework)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 with DirectX</dc:title>
  <dc:creator>Louis</dc:creator>
  <cp:lastModifiedBy>김 시인</cp:lastModifiedBy>
  <cp:revision>2</cp:revision>
  <dcterms:created xsi:type="dcterms:W3CDTF">2022-03-06T14:38:49Z</dcterms:created>
  <dcterms:modified xsi:type="dcterms:W3CDTF">2022-05-08T07:32:56Z</dcterms:modified>
</cp:coreProperties>
</file>

<file path=docProps/thumbnail.jpeg>
</file>